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6.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tmp"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11.tmp"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2.tmp"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PAVITHRAN K </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a:t>
            </a:r>
            <a:r>
              <a:rPr lang="en-IN" sz="1100" b="0" i="0" u="none" strike="noStrike" cap="none" dirty="0">
                <a:solidFill>
                  <a:schemeClr val="bg1"/>
                </a:solidFill>
                <a:latin typeface="Arial"/>
                <a:ea typeface="Arial"/>
                <a:cs typeface="Arial"/>
                <a:sym typeface="Arial"/>
              </a:rPr>
              <a:t>70</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501403" y="1079049"/>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VID-20240418-WA0003~2.mp4">
            <a:hlinkClick r:id="" action="ppaction://media"/>
            <a:extLst>
              <a:ext uri="{FF2B5EF4-FFF2-40B4-BE49-F238E27FC236}">
                <a16:creationId xmlns:a16="http://schemas.microsoft.com/office/drawing/2014/main" id="{E9647A64-0EB3-CA61-A78E-C0C4C9A713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3274" y="1110668"/>
            <a:ext cx="7677450" cy="3381543"/>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3018786" cy="910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600" b="1" i="1" dirty="0"/>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rcRect/>
          <a:stretch/>
        </p:blipFill>
        <p:spPr>
          <a:xfrm>
            <a:off x="4647062" y="1154622"/>
            <a:ext cx="3989622" cy="283425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4" name="Picture 3">
            <a:extLst>
              <a:ext uri="{FF2B5EF4-FFF2-40B4-BE49-F238E27FC236}">
                <a16:creationId xmlns:a16="http://schemas.microsoft.com/office/drawing/2014/main" id="{D1C9BA2A-512F-14F2-7DE0-8366F06B4F1F}"/>
              </a:ext>
            </a:extLst>
          </p:cNvPr>
          <p:cNvPicPr>
            <a:picLocks noChangeAspect="1"/>
          </p:cNvPicPr>
          <p:nvPr/>
        </p:nvPicPr>
        <p:blipFill>
          <a:blip r:embed="rId3"/>
          <a:stretch>
            <a:fillRect/>
          </a:stretch>
        </p:blipFill>
        <p:spPr>
          <a:xfrm>
            <a:off x="5405397" y="822374"/>
            <a:ext cx="3294341" cy="3697555"/>
          </a:xfrm>
          <a:prstGeom prst="rect">
            <a:avLst/>
          </a:prstGeom>
        </p:spPr>
      </p:pic>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420886" y="1367475"/>
            <a:ext cx="3397953" cy="1600438"/>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pic>
        <p:nvPicPr>
          <p:cNvPr id="2" name="Picture 1">
            <a:extLst>
              <a:ext uri="{FF2B5EF4-FFF2-40B4-BE49-F238E27FC236}">
                <a16:creationId xmlns:a16="http://schemas.microsoft.com/office/drawing/2014/main" id="{564F542F-2519-4F7F-D0AC-ED828757399A}"/>
              </a:ext>
            </a:extLst>
          </p:cNvPr>
          <p:cNvPicPr>
            <a:picLocks noChangeAspect="1"/>
          </p:cNvPicPr>
          <p:nvPr/>
        </p:nvPicPr>
        <p:blipFill>
          <a:blip r:embed="rId3"/>
          <a:stretch>
            <a:fillRect/>
          </a:stretch>
        </p:blipFill>
        <p:spPr>
          <a:xfrm>
            <a:off x="4855875" y="1243137"/>
            <a:ext cx="3968706" cy="2657226"/>
          </a:xfrm>
          <a:prstGeom prst="rect">
            <a:avLst/>
          </a:prstGeom>
        </p:spPr>
      </p:pic>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411663" y="1349598"/>
            <a:ext cx="4437065" cy="1384995"/>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a:extLst>
              <a:ext uri="{FF2B5EF4-FFF2-40B4-BE49-F238E27FC236}">
                <a16:creationId xmlns:a16="http://schemas.microsoft.com/office/drawing/2014/main" id="{8A7E7372-02E7-C82A-33D7-3493BBA3A60D}"/>
              </a:ext>
            </a:extLst>
          </p:cNvPr>
          <p:cNvPicPr>
            <a:picLocks noChangeAspect="1"/>
          </p:cNvPicPr>
          <p:nvPr/>
        </p:nvPicPr>
        <p:blipFill rotWithShape="1">
          <a:blip r:embed="rId3"/>
          <a:srcRect t="1146" b="1146"/>
          <a:stretch/>
        </p:blipFill>
        <p:spPr>
          <a:xfrm>
            <a:off x="5751151" y="1070342"/>
            <a:ext cx="2446800" cy="2390712"/>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310640"/>
            <a:ext cx="3422806" cy="2204676"/>
            <a:chOff x="5586259" y="1310640"/>
            <a:chExt cx="3422806" cy="2204676"/>
          </a:xfrm>
        </p:grpSpPr>
        <p:pic>
          <p:nvPicPr>
            <p:cNvPr id="6" name="Picture 2">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srcRect/>
            <a:stretch/>
          </p:blipFill>
          <p:spPr bwMode="auto">
            <a:xfrm>
              <a:off x="5586259" y="1310640"/>
              <a:ext cx="3422806" cy="220467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Selvanandhini Venkatesan</cp:lastModifiedBy>
  <cp:revision>164</cp:revision>
  <dcterms:modified xsi:type="dcterms:W3CDTF">2024-04-19T09:55:49Z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